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7" r:id="rId3"/>
    <p:sldId id="266" r:id="rId4"/>
    <p:sldId id="264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7" r:id="rId28"/>
    <p:sldId id="295" r:id="rId29"/>
    <p:sldId id="296" r:id="rId30"/>
    <p:sldId id="298" r:id="rId31"/>
    <p:sldId id="299" r:id="rId32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5" autoAdjust="0"/>
    <p:restoredTop sz="94660"/>
  </p:normalViewPr>
  <p:slideViewPr>
    <p:cSldViewPr>
      <p:cViewPr varScale="1">
        <p:scale>
          <a:sx n="62" d="100"/>
          <a:sy n="62" d="100"/>
        </p:scale>
        <p:origin x="89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30759-8F15-488C-90D1-404E179DE096}" type="datetimeFigureOut">
              <a:rPr lang="fr-FR"/>
              <a:pPr>
                <a:defRPr/>
              </a:pPr>
              <a:t>23/04/2016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9B321-ACE9-4136-854F-9409A258AD6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4862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180D7-E582-485D-84B9-175D2C4C3228}" type="datetimeFigureOut">
              <a:rPr lang="fr-FR"/>
              <a:pPr>
                <a:defRPr/>
              </a:pPr>
              <a:t>23/04/2016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3DCE5-F97A-415E-8DE4-3118D88C67F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92763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7C923-148C-4EC9-A64A-7A152DD31AB5}" type="datetimeFigureOut">
              <a:rPr lang="fr-FR"/>
              <a:pPr>
                <a:defRPr/>
              </a:pPr>
              <a:t>23/04/2016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BDE85-E9CA-4810-A6B1-D4A0053F231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77492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3E7C1-4B8C-497F-927A-39BFA4336A5B}" type="datetimeFigureOut">
              <a:rPr lang="fr-FR"/>
              <a:pPr>
                <a:defRPr/>
              </a:pPr>
              <a:t>23/04/2016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BC1F4-5E44-4B63-A329-5DDF9C89C3A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22094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EAE7C-969F-4E4B-9797-EFCF9999276C}" type="datetimeFigureOut">
              <a:rPr lang="fr-FR"/>
              <a:pPr>
                <a:defRPr/>
              </a:pPr>
              <a:t>23/04/2016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7C64C-B8C9-4BCF-89A9-57D9573E873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36472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73CF3-7348-49DF-AFDD-256F3AA1C055}" type="datetimeFigureOut">
              <a:rPr lang="fr-FR"/>
              <a:pPr>
                <a:defRPr/>
              </a:pPr>
              <a:t>23/04/2016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29091-35EC-408E-AD3B-47C57DAC103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77136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FF4B3-F8EF-439A-B8CF-4FDFE50E846E}" type="datetimeFigureOut">
              <a:rPr lang="fr-FR"/>
              <a:pPr>
                <a:defRPr/>
              </a:pPr>
              <a:t>23/04/2016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D0F95-9A5D-4F2C-9727-0754B11F1A0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9820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8F871-7832-432E-8139-2715B2B9B644}" type="datetimeFigureOut">
              <a:rPr lang="fr-FR"/>
              <a:pPr>
                <a:defRPr/>
              </a:pPr>
              <a:t>23/04/2016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9AF7C-7407-4730-B82A-92667FA6C53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7328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59620-A076-4EB3-8A35-71099A88CDDC}" type="datetimeFigureOut">
              <a:rPr lang="fr-FR"/>
              <a:pPr>
                <a:defRPr/>
              </a:pPr>
              <a:t>23/04/2016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91EF3-C3E3-45C3-8873-AB664C3F53C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675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F4C95-B28D-4640-902D-22AC1A0E5484}" type="datetimeFigureOut">
              <a:rPr lang="fr-FR"/>
              <a:pPr>
                <a:defRPr/>
              </a:pPr>
              <a:t>23/04/2016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068C0-7240-4C61-85DE-E1356BBE795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07771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9D6DE-3EDA-4923-936C-D5F044828E47}" type="datetimeFigureOut">
              <a:rPr lang="fr-FR"/>
              <a:pPr>
                <a:defRPr/>
              </a:pPr>
              <a:t>23/04/2016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EAB59-785D-4677-8912-BDB966D1237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62146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88E503-EF66-4924-9D9F-C924DE23BE44}" type="datetimeFigureOut">
              <a:rPr lang="fr-FR"/>
              <a:pPr>
                <a:defRPr/>
              </a:pPr>
              <a:t>23/04/2016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AA7AB72-E0C5-448D-97B7-CD5C9935705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gif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4" descr="http://www.letour.fr/le-tour/2015/img/map_route.jpg"/>
          <p:cNvPicPr>
            <a:picLocks noChangeAspect="1" noChangeArrowheads="1"/>
          </p:cNvPicPr>
          <p:nvPr/>
        </p:nvPicPr>
        <p:blipFill>
          <a:blip r:embed="rId3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4848225" cy="61912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2" name="ZoneTexte 3"/>
          <p:cNvSpPr txBox="1">
            <a:spLocks noChangeArrowheads="1"/>
          </p:cNvSpPr>
          <p:nvPr/>
        </p:nvSpPr>
        <p:spPr bwMode="auto">
          <a:xfrm>
            <a:off x="5580063" y="3794125"/>
            <a:ext cx="3240087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i="1">
                <a:latin typeface="Arial" panose="020B0604020202020204" pitchFamily="34" charset="0"/>
              </a:rPr>
              <a:t>D’accord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i="1">
                <a:latin typeface="Arial" panose="020B0604020202020204" pitchFamily="34" charset="0"/>
              </a:rPr>
              <a:t>c’est le Tour de France...</a:t>
            </a:r>
            <a:br>
              <a:rPr lang="fr-FR" altLang="fr-FR" sz="2000" b="1" i="1">
                <a:latin typeface="Arial" panose="020B0604020202020204" pitchFamily="34" charset="0"/>
              </a:rPr>
            </a:br>
            <a:r>
              <a:rPr lang="fr-FR" altLang="fr-FR" sz="2000" b="1" i="1">
                <a:latin typeface="Arial" panose="020B0604020202020204" pitchFamily="34" charset="0"/>
              </a:rPr>
              <a:t>mais voici</a:t>
            </a:r>
            <a:br>
              <a:rPr lang="fr-FR" altLang="fr-FR" sz="2000" b="1" i="1">
                <a:latin typeface="Arial" panose="020B0604020202020204" pitchFamily="34" charset="0"/>
              </a:rPr>
            </a:br>
            <a:r>
              <a:rPr lang="fr-FR" altLang="fr-FR" sz="2000" b="1" i="1">
                <a:latin typeface="Arial" panose="020B0604020202020204" pitchFamily="34" charset="0"/>
              </a:rPr>
              <a:t>quand même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i="1">
                <a:latin typeface="Arial" panose="020B0604020202020204" pitchFamily="34" charset="0"/>
              </a:rPr>
              <a:t>quelques bonnes images</a:t>
            </a:r>
            <a:br>
              <a:rPr lang="fr-FR" altLang="fr-FR" sz="2000" b="1" i="1">
                <a:latin typeface="Arial" panose="020B0604020202020204" pitchFamily="34" charset="0"/>
              </a:rPr>
            </a:br>
            <a:r>
              <a:rPr lang="fr-FR" altLang="fr-FR" sz="2000" b="1" i="1">
                <a:latin typeface="Arial" panose="020B0604020202020204" pitchFamily="34" charset="0"/>
              </a:rPr>
              <a:t>de vélo !</a:t>
            </a:r>
          </a:p>
        </p:txBody>
      </p:sp>
      <p:pic>
        <p:nvPicPr>
          <p:cNvPr id="2053" name="Picture 13" descr="Souris-0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19997">
            <a:off x="6238875" y="2035175"/>
            <a:ext cx="15573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111655" y="6021288"/>
            <a:ext cx="1996849" cy="81607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19800000" lon="900000" rev="0"/>
              </a:camera>
              <a:lightRig rig="threePt" dir="t"/>
            </a:scene3d>
            <a:sp3d extrusionH="190500">
              <a:extrusionClr>
                <a:srgbClr val="9900FF"/>
              </a:extrusionClr>
            </a:sp3d>
          </a:bodyPr>
          <a:lstStyle/>
          <a:p>
            <a:pPr algn="ctr" eaLnBrk="1" hangingPunct="1">
              <a:defRPr/>
            </a:pPr>
            <a:r>
              <a:rPr lang="fr-FR" sz="4714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latin typeface="AR DECODE" panose="02000000000000000000" pitchFamily="2" charset="0"/>
              </a:rPr>
              <a:t>Blaireau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Image 2" descr="z_ tumblr_mkfyocjer11qa5ljoo1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995363"/>
            <a:ext cx="7724775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Image 2" descr="Jesper Skibby, Koppember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476250"/>
            <a:ext cx="7261225" cy="533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ZoneTexte 3"/>
          <p:cNvSpPr txBox="1">
            <a:spLocks noChangeArrowheads="1"/>
          </p:cNvSpPr>
          <p:nvPr/>
        </p:nvSpPr>
        <p:spPr bwMode="auto">
          <a:xfrm>
            <a:off x="900113" y="5876925"/>
            <a:ext cx="6624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Jesper Skibby, Koppemberg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Image 2" descr="zvelo Tour des Flandres tumblr_n08h9lSqKI1qa5ljoo1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549275"/>
            <a:ext cx="8604250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ZoneTexte 3"/>
          <p:cNvSpPr txBox="1">
            <a:spLocks noChangeArrowheads="1"/>
          </p:cNvSpPr>
          <p:nvPr/>
        </p:nvSpPr>
        <p:spPr bwMode="auto">
          <a:xfrm>
            <a:off x="250825" y="6237288"/>
            <a:ext cx="8642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Tour des Flandres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Image 2" descr="zLe Tour De France 195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47"/>
          <a:stretch>
            <a:fillRect/>
          </a:stretch>
        </p:blipFill>
        <p:spPr bwMode="auto">
          <a:xfrm>
            <a:off x="468313" y="476250"/>
            <a:ext cx="8156575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ZoneTexte 3"/>
          <p:cNvSpPr txBox="1">
            <a:spLocks noChangeArrowheads="1"/>
          </p:cNvSpPr>
          <p:nvPr/>
        </p:nvSpPr>
        <p:spPr bwMode="auto">
          <a:xfrm>
            <a:off x="250825" y="6237288"/>
            <a:ext cx="8642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Tour de France 1954  -  le Tourmalet avec un public discipliné...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Image 2" descr="z1985 Tour of Flande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333375"/>
            <a:ext cx="868045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ZoneTexte 3"/>
          <p:cNvSpPr txBox="1">
            <a:spLocks noChangeArrowheads="1"/>
          </p:cNvSpPr>
          <p:nvPr/>
        </p:nvSpPr>
        <p:spPr bwMode="auto">
          <a:xfrm>
            <a:off x="250825" y="6237288"/>
            <a:ext cx="8642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1985  -  Tour des Flandres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Image 2" descr="zvelo Tour des Flandres tumblr_n0st6aIw2S1qa5ljoo1_5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22238"/>
            <a:ext cx="5273675" cy="614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ZoneTexte 3"/>
          <p:cNvSpPr txBox="1">
            <a:spLocks noChangeArrowheads="1"/>
          </p:cNvSpPr>
          <p:nvPr/>
        </p:nvSpPr>
        <p:spPr bwMode="auto">
          <a:xfrm>
            <a:off x="250825" y="5876925"/>
            <a:ext cx="3097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Tour des Flandres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Image 2" descr="zBernard Hinault in discussion at Paris-Nice (with Phil Anderson trying to settle things down in the background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019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ZoneTexte 3"/>
          <p:cNvSpPr txBox="1">
            <a:spLocks noChangeArrowheads="1"/>
          </p:cNvSpPr>
          <p:nvPr/>
        </p:nvSpPr>
        <p:spPr bwMode="auto">
          <a:xfrm>
            <a:off x="250825" y="6237288"/>
            <a:ext cx="8642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Paris-Nice  -  Hinault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Image 2" descr="zLiege-Bastogne-Lie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5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ZoneTexte 3"/>
          <p:cNvSpPr txBox="1">
            <a:spLocks noChangeArrowheads="1"/>
          </p:cNvSpPr>
          <p:nvPr/>
        </p:nvSpPr>
        <p:spPr bwMode="auto">
          <a:xfrm>
            <a:off x="250825" y="6237288"/>
            <a:ext cx="8642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Liege - Bastogne - Liege : quel bordel !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Image 2" descr="zvelo tumblr_n4ouh5MHtA1qa5ljoo1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8108950" cy="608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ZoneTexte 3"/>
          <p:cNvSpPr txBox="1">
            <a:spLocks noChangeArrowheads="1"/>
          </p:cNvSpPr>
          <p:nvPr/>
        </p:nvSpPr>
        <p:spPr bwMode="auto">
          <a:xfrm>
            <a:off x="539750" y="6237288"/>
            <a:ext cx="8640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Aïe !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Image 2" descr="zSean Kelly  - Paris-Roubaix. 2jp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33375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ZoneTexte 3"/>
          <p:cNvSpPr txBox="1">
            <a:spLocks noChangeArrowheads="1"/>
          </p:cNvSpPr>
          <p:nvPr/>
        </p:nvSpPr>
        <p:spPr bwMode="auto">
          <a:xfrm>
            <a:off x="755650" y="6237288"/>
            <a:ext cx="8137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Sean Kelly  -  Paris-Roubaix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Image 2" descr="zFausto Coppi  tumblr_mg7nflVdYK1rga258o1_5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313" y="138113"/>
            <a:ext cx="4762500" cy="658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ZoneTexte 3"/>
          <p:cNvSpPr txBox="1">
            <a:spLocks noChangeArrowheads="1"/>
          </p:cNvSpPr>
          <p:nvPr/>
        </p:nvSpPr>
        <p:spPr bwMode="auto">
          <a:xfrm>
            <a:off x="250825" y="5373688"/>
            <a:ext cx="8642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                        Fausto Coppi</a:t>
            </a:r>
            <a:br>
              <a:rPr lang="fr-FR" altLang="fr-FR" sz="1800">
                <a:latin typeface="Arial" panose="020B0604020202020204" pitchFamily="34" charset="0"/>
              </a:rPr>
            </a:br>
            <a:r>
              <a:rPr lang="fr-FR" altLang="fr-FR" sz="1800">
                <a:latin typeface="Arial" panose="020B0604020202020204" pitchFamily="34" charset="0"/>
              </a:rPr>
              <a:t>                se dope au chianti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Image 2" descr="ztumblr_mp0mrbXEio1s5r2q2o1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33375"/>
            <a:ext cx="7858125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ZoneTexte 3"/>
          <p:cNvSpPr txBox="1">
            <a:spLocks noChangeArrowheads="1"/>
          </p:cNvSpPr>
          <p:nvPr/>
        </p:nvSpPr>
        <p:spPr bwMode="auto">
          <a:xfrm>
            <a:off x="539750" y="6092825"/>
            <a:ext cx="8604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Maintenant c’est interdit...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Image 2" descr="zvelo Bober Yvete Horner  tumblr_m48ghmIJYw1qa51rdo1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60350"/>
            <a:ext cx="5051425" cy="630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ZoneTexte 3"/>
          <p:cNvSpPr txBox="1">
            <a:spLocks noChangeArrowheads="1"/>
          </p:cNvSpPr>
          <p:nvPr/>
        </p:nvSpPr>
        <p:spPr bwMode="auto">
          <a:xfrm>
            <a:off x="250825" y="5373688"/>
            <a:ext cx="864235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Louison Bobet</a:t>
            </a:r>
            <a:br>
              <a:rPr lang="fr-FR" altLang="fr-FR" sz="1800">
                <a:latin typeface="Arial" panose="020B0604020202020204" pitchFamily="34" charset="0"/>
              </a:rPr>
            </a:br>
            <a:r>
              <a:rPr lang="fr-FR" altLang="fr-FR" sz="1800">
                <a:latin typeface="Arial" panose="020B0604020202020204" pitchFamily="34" charset="0"/>
              </a:rPr>
              <a:t>et Yvette Horner.</a:t>
            </a:r>
            <a:br>
              <a:rPr lang="fr-FR" altLang="fr-FR" sz="1800">
                <a:latin typeface="Arial" panose="020B0604020202020204" pitchFamily="34" charset="0"/>
              </a:rPr>
            </a:br>
            <a:r>
              <a:rPr lang="fr-FR" altLang="fr-FR" sz="1800">
                <a:latin typeface="Arial" panose="020B0604020202020204" pitchFamily="34" charset="0"/>
              </a:rPr>
              <a:t>Mais là, c’était avant !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Image 2" descr="zTom Boonen 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0"/>
            <a:ext cx="47355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ZoneTexte 3"/>
          <p:cNvSpPr txBox="1">
            <a:spLocks noChangeArrowheads="1"/>
          </p:cNvSpPr>
          <p:nvPr/>
        </p:nvSpPr>
        <p:spPr bwMode="auto">
          <a:xfrm>
            <a:off x="250825" y="4724400"/>
            <a:ext cx="86423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Tom Boonen 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quand on arrive 3</a:t>
            </a:r>
            <a:r>
              <a:rPr lang="fr-FR" altLang="fr-FR" sz="1800" baseline="30000">
                <a:latin typeface="Arial" panose="020B0604020202020204" pitchFamily="34" charset="0"/>
              </a:rPr>
              <a:t>e</a:t>
            </a:r>
            <a:endParaRPr lang="fr-FR" altLang="fr-FR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on a le lot de consolation...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Image 2" descr="ztumblr_mwe4otwjMu1qa5ljoo1_5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675" y="260350"/>
            <a:ext cx="4762500" cy="635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ZoneTexte 3"/>
          <p:cNvSpPr txBox="1">
            <a:spLocks noChangeArrowheads="1"/>
          </p:cNvSpPr>
          <p:nvPr/>
        </p:nvSpPr>
        <p:spPr bwMode="auto">
          <a:xfrm>
            <a:off x="250825" y="5229225"/>
            <a:ext cx="86423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Oups !!!</a:t>
            </a:r>
            <a:br>
              <a:rPr lang="fr-FR" altLang="fr-FR" sz="1800">
                <a:latin typeface="Arial" panose="020B0604020202020204" pitchFamily="34" charset="0"/>
              </a:rPr>
            </a:br>
            <a:r>
              <a:rPr lang="fr-FR" altLang="fr-FR" sz="1800">
                <a:latin typeface="Arial" panose="020B0604020202020204" pitchFamily="34" charset="0"/>
              </a:rPr>
              <a:t>Et flûte, j’ai oublié ma trousse</a:t>
            </a:r>
            <a:br>
              <a:rPr lang="fr-FR" altLang="fr-FR" sz="1800">
                <a:latin typeface="Arial" panose="020B0604020202020204" pitchFamily="34" charset="0"/>
              </a:rPr>
            </a:br>
            <a:r>
              <a:rPr lang="fr-FR" altLang="fr-FR" sz="1800">
                <a:latin typeface="Arial" panose="020B0604020202020204" pitchFamily="34" charset="0"/>
              </a:rPr>
              <a:t>de premiers secours.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Image 2" descr="z1985 Tour of Flanders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260350"/>
            <a:ext cx="8412163" cy="594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ZoneTexte 3"/>
          <p:cNvSpPr txBox="1">
            <a:spLocks noChangeArrowheads="1"/>
          </p:cNvSpPr>
          <p:nvPr/>
        </p:nvSpPr>
        <p:spPr bwMode="auto">
          <a:xfrm>
            <a:off x="250825" y="6237288"/>
            <a:ext cx="8642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Tour des Flandres 1985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Image 2" descr="ztumblr_mwzqwfvajJ1qa5ljoo1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8459788" cy="599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ZoneTexte 3"/>
          <p:cNvSpPr txBox="1">
            <a:spLocks noChangeArrowheads="1"/>
          </p:cNvSpPr>
          <p:nvPr/>
        </p:nvSpPr>
        <p:spPr bwMode="auto">
          <a:xfrm>
            <a:off x="250825" y="6332538"/>
            <a:ext cx="8642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Attention les doigts...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Image 2" descr="zGino Bartali, 1950 Tour de F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ZoneTexte 3"/>
          <p:cNvSpPr txBox="1">
            <a:spLocks noChangeArrowheads="1"/>
          </p:cNvSpPr>
          <p:nvPr/>
        </p:nvSpPr>
        <p:spPr bwMode="auto">
          <a:xfrm>
            <a:off x="179388" y="3716338"/>
            <a:ext cx="8461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Gino Bartali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1950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Tour de France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Image 2" descr="zContador  tumblr_lp4o1kvhGm1qa5ljoo1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5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ZoneTexte 3"/>
          <p:cNvSpPr txBox="1">
            <a:spLocks noChangeArrowheads="1"/>
          </p:cNvSpPr>
          <p:nvPr/>
        </p:nvSpPr>
        <p:spPr bwMode="auto">
          <a:xfrm>
            <a:off x="1116013" y="5876925"/>
            <a:ext cx="7777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Contador  « Tiens, voilà un bourre-pif »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Image 2" descr="zvelo tumblr_n4u5stjpAB1qa5ljoo1_5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76250"/>
            <a:ext cx="4762500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ZoneTexte 3"/>
          <p:cNvSpPr txBox="1">
            <a:spLocks noChangeArrowheads="1"/>
          </p:cNvSpPr>
          <p:nvPr/>
        </p:nvSpPr>
        <p:spPr bwMode="auto">
          <a:xfrm>
            <a:off x="250825" y="4292600"/>
            <a:ext cx="8642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Et maintenant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on fait comment ?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Image 2" descr="zOttavio Bottecchia on the Col du Tourmalet, 1924 Tour de F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39750"/>
            <a:ext cx="7791450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684213" y="5940425"/>
            <a:ext cx="77755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Ottavio Bottecchia dans le Col du Tourmalet, 1924 Tour de France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Image 2" descr="zVictor Fontan at the Tour de France in 19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827088"/>
            <a:ext cx="6604000" cy="469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1258888" y="5795963"/>
            <a:ext cx="6626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Victor Fontan au Tour de France en 1929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Image 2" descr="zRaymond Poulidor, Paris-Roubaix 196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33375"/>
            <a:ext cx="6202362" cy="615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250825" y="3860800"/>
            <a:ext cx="22113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Raymond Poulidor, </a:t>
            </a:r>
            <a:br>
              <a:rPr lang="fr-FR" altLang="fr-FR" sz="1800">
                <a:latin typeface="Arial" panose="020B0604020202020204" pitchFamily="34" charset="0"/>
              </a:rPr>
            </a:br>
            <a:r>
              <a:rPr lang="fr-FR" altLang="fr-FR" sz="1800">
                <a:latin typeface="Arial" panose="020B0604020202020204" pitchFamily="34" charset="0"/>
              </a:rPr>
              <a:t>Paris-Roubaix 1966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Image 2" descr="zDavid Mill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8532813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323850" y="6237288"/>
            <a:ext cx="1441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David Millar.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Image 2" descr="ztumblr_m92u2p44cj1qa5ljoo1_5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07988"/>
            <a:ext cx="6994525" cy="597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180975" y="4797425"/>
            <a:ext cx="15827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Isoglass</a:t>
            </a:r>
            <a:br>
              <a:rPr lang="fr-FR" altLang="fr-FR" sz="1800">
                <a:latin typeface="Arial" panose="020B0604020202020204" pitchFamily="34" charset="0"/>
              </a:rPr>
            </a:br>
            <a:r>
              <a:rPr lang="fr-FR" altLang="fr-FR" sz="1800">
                <a:latin typeface="Arial" panose="020B0604020202020204" pitchFamily="34" charset="0"/>
              </a:rPr>
              <a:t>« tu parles ! »</a:t>
            </a:r>
          </a:p>
        </p:txBody>
      </p:sp>
      <p:sp>
        <p:nvSpPr>
          <p:cNvPr id="5" name="Ellipse 4"/>
          <p:cNvSpPr/>
          <p:nvPr/>
        </p:nvSpPr>
        <p:spPr>
          <a:xfrm>
            <a:off x="6300788" y="1773238"/>
            <a:ext cx="1727200" cy="15843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Image 2" descr="ztour des Flandres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1047750"/>
            <a:ext cx="635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1403350" y="6021388"/>
            <a:ext cx="6408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Tour des Flandres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Image 2" descr="zvelo - Freddy Maertens tumblr_n3bko84iMf1qa5ljoo1_5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8464550" cy="597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323850" y="6300788"/>
            <a:ext cx="8496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Freddy Maertens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Image 2" descr="zParis - Roubaix Stijn Devolderand Filippo Pozzatocrashed in the Bersée cobble sect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8532813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323850" y="6115050"/>
            <a:ext cx="8569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Paris-Roubaix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Image 4" descr="zJohan Van Summer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549275"/>
            <a:ext cx="4438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1042988" y="4797425"/>
            <a:ext cx="2463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Johan Van Summeren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Image 1" descr="fond g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Image 2" descr="ztumblr_mvdrp0nzo71ryrk8po1_5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813"/>
            <a:ext cx="44862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5219700" y="5516563"/>
            <a:ext cx="2544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Des débuts laborieux...</a:t>
            </a:r>
          </a:p>
        </p:txBody>
      </p:sp>
      <p:pic>
        <p:nvPicPr>
          <p:cNvPr id="32773" name="Image 4" descr="diable  0ad2c37d.gif"/>
          <p:cNvPicPr>
            <a:picLocks noChangeAspect="1"/>
          </p:cNvPicPr>
          <p:nvPr/>
        </p:nvPicPr>
        <p:blipFill>
          <a:blip r:embed="rId4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052513"/>
            <a:ext cx="29940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092280" y="6021288"/>
            <a:ext cx="2033365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19800000" lon="900000" rev="0"/>
              </a:camera>
              <a:lightRig rig="threePt" dir="t"/>
            </a:scene3d>
            <a:sp3d extrusionH="190500">
              <a:extrusionClr>
                <a:srgbClr val="9900FF"/>
              </a:extrusionClr>
            </a:sp3d>
          </a:bodyPr>
          <a:lstStyle/>
          <a:p>
            <a:pPr algn="ctr" eaLnBrk="1" hangingPunct="1">
              <a:defRPr/>
            </a:pPr>
            <a:r>
              <a:rPr lang="fr-FR" sz="48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latin typeface="AR DECODE" panose="02000000000000000000" pitchFamily="2" charset="0"/>
              </a:rPr>
              <a:t>Blaireau</a:t>
            </a:r>
          </a:p>
        </p:txBody>
      </p:sp>
      <p:pic>
        <p:nvPicPr>
          <p:cNvPr id="9" name="Picture 47" descr="W R Roro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081" y="90470"/>
            <a:ext cx="1214438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141</Words>
  <Application>Microsoft Office PowerPoint</Application>
  <PresentationFormat>Affichage à l'écran (4:3)</PresentationFormat>
  <Paragraphs>39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bernard</dc:creator>
  <cp:lastModifiedBy>Roger warembourg</cp:lastModifiedBy>
  <cp:revision>46</cp:revision>
  <dcterms:created xsi:type="dcterms:W3CDTF">2012-01-13T23:40:22Z</dcterms:created>
  <dcterms:modified xsi:type="dcterms:W3CDTF">2016-04-23T07:50:24Z</dcterms:modified>
</cp:coreProperties>
</file>